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6858000" cy="9144000" type="screen4x3"/>
  <p:notesSz cx="6811963" cy="99425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34" y="-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6AAF8-4978-4C41-B87B-B0581697065F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8188" y="746125"/>
            <a:ext cx="2795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C5086-7E11-4673-A598-B11863303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43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8188" y="746125"/>
            <a:ext cx="2795587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70D3C-0B61-4008-861A-531D08E4F5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28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8188" y="746125"/>
            <a:ext cx="2795587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70D3C-0B61-4008-861A-531D08E4F5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2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80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87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65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69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27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60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98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06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97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96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22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5CFF-9D3C-4EB2-B775-B7463E00610E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9EEB-C30C-4D49-8F43-A960CC58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36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mailto:info@monova-web.j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mailto:info@monova-web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/>
          <p:cNvSpPr>
            <a:spLocks noGrp="1"/>
          </p:cNvSpPr>
          <p:nvPr>
            <p:ph type="ctrTitle"/>
          </p:nvPr>
        </p:nvSpPr>
        <p:spPr>
          <a:xfrm>
            <a:off x="30321" y="107504"/>
            <a:ext cx="6797359" cy="10081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ja-JP" altLang="ja-JP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ja-JP" altLang="en-US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久乗</a:t>
            </a:r>
            <a:r>
              <a:rPr lang="ja-JP" altLang="en-US" sz="1500" dirty="0" err="1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おりん</a:t>
            </a:r>
            <a:r>
              <a:rPr lang="ja-JP" altLang="en-US" sz="1500" dirty="0" err="1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ja-JP" altLang="en-US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世界 展 </a:t>
            </a:r>
            <a:r>
              <a:rPr lang="ja-JP" altLang="en-US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連動企画</a:t>
            </a:r>
            <a:r>
              <a:rPr lang="ja-JP" altLang="ja-JP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0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500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500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33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久乗</a:t>
            </a:r>
            <a:r>
              <a:rPr lang="ja-JP" altLang="en-US" sz="33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おりんコンサート</a:t>
            </a:r>
            <a:r>
              <a:rPr lang="ja-JP" altLang="ja-JP" sz="26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ja-JP" altLang="ja-JP" sz="26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18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３オクターブ３７音の久乗おりん「天空」とコントラバスが織りなす癒しのハーモニー</a:t>
            </a:r>
            <a:endParaRPr lang="ja-JP" altLang="en-US" sz="1600" b="1" dirty="0">
              <a:solidFill>
                <a:schemeClr val="accent2">
                  <a:lumMod val="50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12591" y="94664"/>
            <a:ext cx="500785" cy="66091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126915" y="8460432"/>
            <a:ext cx="4512267" cy="824332"/>
          </a:xfrm>
          <a:prstGeom prst="rect">
            <a:avLst/>
          </a:prstGeom>
          <a:noFill/>
        </p:spPr>
        <p:txBody>
          <a:bodyPr wrap="none" lIns="84839" tIns="42420" rIns="84839" bIns="42420" rtlCol="0">
            <a:spAutoFit/>
          </a:bodyPr>
          <a:lstStyle/>
          <a:p>
            <a:pPr algn="ctr"/>
            <a:r>
              <a:rPr lang="ja-JP" altLang="en-US" sz="800" dirty="0">
                <a:latin typeface="HGPｺﾞｼｯｸM" pitchFamily="50" charset="-128"/>
                <a:ea typeface="HGPｺﾞｼｯｸM" pitchFamily="50" charset="-128"/>
              </a:rPr>
              <a:t>＜お問合せ＞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1300" dirty="0">
                <a:latin typeface="HGPｺﾞｼｯｸM" pitchFamily="50" charset="-128"/>
                <a:ea typeface="HGPｺﾞｼｯｸM" pitchFamily="50" charset="-128"/>
              </a:rPr>
              <a:t>Japan creation space</a:t>
            </a:r>
            <a:r>
              <a:rPr lang="ja-JP" altLang="en-US" sz="13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en-US" altLang="ja-JP" sz="1300" dirty="0">
                <a:latin typeface="HGPｺﾞｼｯｸM" pitchFamily="50" charset="-128"/>
                <a:ea typeface="HGPｺﾞｼｯｸM" pitchFamily="50" charset="-128"/>
              </a:rPr>
              <a:t>monova</a:t>
            </a:r>
            <a:r>
              <a:rPr lang="en-US" altLang="ja-JP" sz="15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ja-JP" altLang="en-US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800" dirty="0">
                <a:latin typeface="HGPｺﾞｼｯｸM" pitchFamily="50" charset="-128"/>
                <a:ea typeface="HGPｺﾞｼｯｸM" pitchFamily="50" charset="-128"/>
              </a:rPr>
              <a:t>担当 ： </a:t>
            </a:r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森</a:t>
            </a:r>
            <a:endParaRPr lang="en-US" altLang="ja-JP" sz="800" dirty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r>
              <a:rPr lang="en-US" altLang="ja-JP" sz="1000" dirty="0" err="1">
                <a:latin typeface="HGPｺﾞｼｯｸM" pitchFamily="50" charset="-128"/>
                <a:ea typeface="HGPｺﾞｼｯｸM" pitchFamily="50" charset="-128"/>
              </a:rPr>
              <a:t>tel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ja-JP" altLang="ja-JP" sz="1000" dirty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 03-6279-0688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（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10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30-19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00 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水曜定休）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 / mail 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： </a:t>
            </a:r>
            <a:r>
              <a:rPr lang="en-US" altLang="ja-JP" sz="1000" u="sng" dirty="0" smtClean="0">
                <a:latin typeface="HGPｺﾞｼｯｸM" pitchFamily="50" charset="-128"/>
                <a:ea typeface="HGPｺﾞｼｯｸM" pitchFamily="50" charset="-128"/>
                <a:hlinkClick r:id="rId4"/>
              </a:rPr>
              <a:t>info@monova-web.jp</a:t>
            </a:r>
            <a:endParaRPr lang="en-US" altLang="ja-JP" sz="1000" u="sng" dirty="0" smtClean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r>
              <a:rPr lang="en-US" altLang="ja-JP" sz="1000" u="sng" dirty="0" smtClean="0">
                <a:latin typeface="HGPｺﾞｼｯｸM" pitchFamily="50" charset="-128"/>
                <a:ea typeface="HGPｺﾞｼｯｸM" pitchFamily="50" charset="-128"/>
              </a:rPr>
              <a:t>*12/27(</a:t>
            </a:r>
            <a:r>
              <a:rPr lang="ja-JP" altLang="en-US" sz="1000" u="sng" dirty="0" smtClean="0">
                <a:latin typeface="HGPｺﾞｼｯｸM" pitchFamily="50" charset="-128"/>
                <a:ea typeface="HGPｺﾞｼｯｸM" pitchFamily="50" charset="-128"/>
              </a:rPr>
              <a:t>金</a:t>
            </a:r>
            <a:r>
              <a:rPr lang="en-US" altLang="ja-JP" sz="1000" u="sng" dirty="0" smtClean="0">
                <a:latin typeface="HGPｺﾞｼｯｸM" pitchFamily="50" charset="-128"/>
                <a:ea typeface="HGPｺﾞｼｯｸM" pitchFamily="50" charset="-128"/>
              </a:rPr>
              <a:t>)-1/3</a:t>
            </a:r>
            <a:r>
              <a:rPr lang="ja-JP" altLang="en-US" sz="1000" u="sng" dirty="0" smtClean="0">
                <a:latin typeface="HGPｺﾞｼｯｸM" pitchFamily="50" charset="-128"/>
                <a:ea typeface="HGPｺﾞｼｯｸM" pitchFamily="50" charset="-128"/>
              </a:rPr>
              <a:t>（金）まで冬期休業となりますので、ご了承ください。</a:t>
            </a:r>
            <a:endParaRPr lang="en-US" altLang="ja-JP" sz="1000" u="sng" dirty="0" smtClean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endParaRPr lang="en-US" altLang="ja-JP" sz="1000" u="sng" dirty="0" smtClean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32866" y="817965"/>
            <a:ext cx="6825134" cy="0"/>
          </a:xfrm>
          <a:prstGeom prst="line">
            <a:avLst/>
          </a:prstGeom>
          <a:ln w="3175">
            <a:solidFill>
              <a:srgbClr val="5428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Owner\Desktop\ギャラリー山口久乗\2人のプロフィール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483" y="6444208"/>
            <a:ext cx="5846853" cy="213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wner\Desktop\ギャラリー山口久乗\20130414北陸工芸品フェア加工Ａ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09" y="1331640"/>
            <a:ext cx="5528703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テキスト ボックス 55"/>
          <p:cNvSpPr txBox="1"/>
          <p:nvPr/>
        </p:nvSpPr>
        <p:spPr>
          <a:xfrm>
            <a:off x="402714" y="5580112"/>
            <a:ext cx="6134773" cy="824340"/>
          </a:xfrm>
          <a:prstGeom prst="rect">
            <a:avLst/>
          </a:prstGeom>
          <a:noFill/>
        </p:spPr>
        <p:txBody>
          <a:bodyPr wrap="square" lIns="84847" tIns="42424" rIns="84847" bIns="42424" rtlCol="0">
            <a:spAutoFit/>
          </a:bodyPr>
          <a:lstStyle/>
          <a:p>
            <a:pPr algn="ctr"/>
            <a:r>
              <a:rPr lang="en-US" altLang="ja-JP" sz="3000" b="1" dirty="0">
                <a:solidFill>
                  <a:schemeClr val="accent2">
                    <a:lumMod val="50000"/>
                  </a:schemeClr>
                </a:solidFill>
                <a:latin typeface="Adobe Fangsong Std R" pitchFamily="18" charset="-128"/>
                <a:ea typeface="Adobe Fangsong Std R" pitchFamily="18" charset="-128"/>
              </a:rPr>
              <a:t>1/10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en-US" altLang="ja-JP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金</a:t>
            </a:r>
            <a:r>
              <a:rPr lang="en-US" altLang="ja-JP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) </a:t>
            </a:r>
            <a:r>
              <a:rPr lang="en-US" altLang="ja-JP" sz="3000" b="1" dirty="0">
                <a:solidFill>
                  <a:schemeClr val="accent2">
                    <a:lumMod val="50000"/>
                  </a:schemeClr>
                </a:solidFill>
                <a:latin typeface="Adobe Kaiti Std R" pitchFamily="18" charset="-128"/>
                <a:ea typeface="Adobe Kaiti Std R" pitchFamily="18" charset="-128"/>
              </a:rPr>
              <a:t>1/11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（土）</a:t>
            </a:r>
            <a:r>
              <a:rPr lang="ja-JP" altLang="en-US" sz="1300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①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②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15</a:t>
            </a:r>
            <a:r>
              <a:rPr lang="ja-JP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00 </a:t>
            </a:r>
            <a:r>
              <a:rPr lang="ja-JP" altLang="en-US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③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17</a:t>
            </a:r>
            <a:r>
              <a:rPr lang="ja-JP" altLang="en-US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</a:p>
          <a:p>
            <a:pPr algn="ctr"/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ご</a:t>
            </a:r>
            <a:r>
              <a:rPr lang="ja-JP" altLang="ja-JP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予約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不要、気軽にご来場ください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。会場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Japan </a:t>
            </a:r>
            <a:r>
              <a:rPr lang="en-US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creation space monova</a:t>
            </a:r>
            <a:endParaRPr lang="ja-JP" altLang="ja-JP" b="1" dirty="0">
              <a:solidFill>
                <a:schemeClr val="accent2">
                  <a:lumMod val="50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-27384" y="8555159"/>
            <a:ext cx="6885384" cy="0"/>
          </a:xfrm>
          <a:prstGeom prst="line">
            <a:avLst/>
          </a:prstGeom>
          <a:ln w="3175">
            <a:solidFill>
              <a:srgbClr val="5428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23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/>
          <p:cNvSpPr>
            <a:spLocks noGrp="1"/>
          </p:cNvSpPr>
          <p:nvPr>
            <p:ph type="ctrTitle"/>
          </p:nvPr>
        </p:nvSpPr>
        <p:spPr>
          <a:xfrm>
            <a:off x="30321" y="107504"/>
            <a:ext cx="6797359" cy="10081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ja-JP" altLang="ja-JP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ja-JP" altLang="en-US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久乗</a:t>
            </a:r>
            <a:r>
              <a:rPr lang="ja-JP" altLang="en-US" sz="1500" dirty="0" err="1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おりん</a:t>
            </a:r>
            <a:r>
              <a:rPr lang="ja-JP" altLang="en-US" sz="1500" dirty="0" err="1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ja-JP" altLang="en-US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世界 展 </a:t>
            </a:r>
            <a:r>
              <a:rPr lang="ja-JP" altLang="en-US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連動企画</a:t>
            </a:r>
            <a:r>
              <a:rPr lang="ja-JP" altLang="ja-JP" sz="15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000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500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500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33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久乗</a:t>
            </a:r>
            <a:r>
              <a:rPr lang="ja-JP" altLang="en-US" sz="33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おりんコンサート</a:t>
            </a:r>
            <a:r>
              <a:rPr lang="ja-JP" altLang="ja-JP" sz="26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ja-JP" altLang="ja-JP" sz="26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18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３オクターブ３７音の久乗おりん「天空」とコントラバスが織りなす癒しのハーモニー</a:t>
            </a:r>
            <a:endParaRPr lang="ja-JP" altLang="en-US" sz="1600" b="1" dirty="0">
              <a:solidFill>
                <a:schemeClr val="accent2">
                  <a:lumMod val="50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12591" y="94664"/>
            <a:ext cx="500785" cy="66091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126915" y="8460432"/>
            <a:ext cx="4512267" cy="824332"/>
          </a:xfrm>
          <a:prstGeom prst="rect">
            <a:avLst/>
          </a:prstGeom>
          <a:noFill/>
        </p:spPr>
        <p:txBody>
          <a:bodyPr wrap="none" lIns="84839" tIns="42420" rIns="84839" bIns="42420" rtlCol="0">
            <a:spAutoFit/>
          </a:bodyPr>
          <a:lstStyle/>
          <a:p>
            <a:pPr algn="ctr"/>
            <a:r>
              <a:rPr lang="ja-JP" altLang="en-US" sz="800" dirty="0">
                <a:latin typeface="HGPｺﾞｼｯｸM" pitchFamily="50" charset="-128"/>
                <a:ea typeface="HGPｺﾞｼｯｸM" pitchFamily="50" charset="-128"/>
              </a:rPr>
              <a:t>＜お問合せ＞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1300" dirty="0">
                <a:latin typeface="HGPｺﾞｼｯｸM" pitchFamily="50" charset="-128"/>
                <a:ea typeface="HGPｺﾞｼｯｸM" pitchFamily="50" charset="-128"/>
              </a:rPr>
              <a:t>Japan creation space</a:t>
            </a:r>
            <a:r>
              <a:rPr lang="ja-JP" altLang="en-US" sz="13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en-US" altLang="ja-JP" sz="1300" dirty="0">
                <a:latin typeface="HGPｺﾞｼｯｸM" pitchFamily="50" charset="-128"/>
                <a:ea typeface="HGPｺﾞｼｯｸM" pitchFamily="50" charset="-128"/>
              </a:rPr>
              <a:t>monova</a:t>
            </a:r>
            <a:r>
              <a:rPr lang="en-US" altLang="ja-JP" sz="15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ja-JP" altLang="en-US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800" dirty="0">
                <a:latin typeface="HGPｺﾞｼｯｸM" pitchFamily="50" charset="-128"/>
                <a:ea typeface="HGPｺﾞｼｯｸM" pitchFamily="50" charset="-128"/>
              </a:rPr>
              <a:t>担当 ： </a:t>
            </a:r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森</a:t>
            </a:r>
            <a:endParaRPr lang="en-US" altLang="ja-JP" sz="800" dirty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r>
              <a:rPr lang="en-US" altLang="ja-JP" sz="1000" dirty="0" err="1">
                <a:latin typeface="HGPｺﾞｼｯｸM" pitchFamily="50" charset="-128"/>
                <a:ea typeface="HGPｺﾞｼｯｸM" pitchFamily="50" charset="-128"/>
              </a:rPr>
              <a:t>tel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ja-JP" altLang="ja-JP" sz="1000" dirty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 03-6279-0688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（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10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30-19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00 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水曜定休）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 / mail </a:t>
            </a:r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： </a:t>
            </a:r>
            <a:r>
              <a:rPr lang="en-US" altLang="ja-JP" sz="1000" u="sng" dirty="0" smtClean="0">
                <a:latin typeface="HGPｺﾞｼｯｸM" pitchFamily="50" charset="-128"/>
                <a:ea typeface="HGPｺﾞｼｯｸM" pitchFamily="50" charset="-128"/>
                <a:hlinkClick r:id="rId4"/>
              </a:rPr>
              <a:t>info@monova-web.jp</a:t>
            </a:r>
            <a:endParaRPr lang="en-US" altLang="ja-JP" sz="1000" u="sng" dirty="0" smtClean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r>
              <a:rPr lang="en-US" altLang="ja-JP" sz="1000" u="sng" dirty="0" smtClean="0">
                <a:latin typeface="HGPｺﾞｼｯｸM" pitchFamily="50" charset="-128"/>
                <a:ea typeface="HGPｺﾞｼｯｸM" pitchFamily="50" charset="-128"/>
              </a:rPr>
              <a:t>*12/27(</a:t>
            </a:r>
            <a:r>
              <a:rPr lang="ja-JP" altLang="en-US" sz="1000" u="sng" dirty="0" smtClean="0">
                <a:latin typeface="HGPｺﾞｼｯｸM" pitchFamily="50" charset="-128"/>
                <a:ea typeface="HGPｺﾞｼｯｸM" pitchFamily="50" charset="-128"/>
              </a:rPr>
              <a:t>金</a:t>
            </a:r>
            <a:r>
              <a:rPr lang="en-US" altLang="ja-JP" sz="1000" u="sng" dirty="0" smtClean="0">
                <a:latin typeface="HGPｺﾞｼｯｸM" pitchFamily="50" charset="-128"/>
                <a:ea typeface="HGPｺﾞｼｯｸM" pitchFamily="50" charset="-128"/>
              </a:rPr>
              <a:t>)-1/3</a:t>
            </a:r>
            <a:r>
              <a:rPr lang="ja-JP" altLang="en-US" sz="1000" u="sng" dirty="0" smtClean="0">
                <a:latin typeface="HGPｺﾞｼｯｸM" pitchFamily="50" charset="-128"/>
                <a:ea typeface="HGPｺﾞｼｯｸM" pitchFamily="50" charset="-128"/>
              </a:rPr>
              <a:t>（金）まで冬期休業となりますので、ご了承ください。</a:t>
            </a:r>
            <a:endParaRPr lang="en-US" altLang="ja-JP" sz="1000" u="sng" dirty="0" smtClean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endParaRPr lang="en-US" altLang="ja-JP" sz="1000" u="sng" dirty="0" smtClean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32866" y="817965"/>
            <a:ext cx="6825134" cy="0"/>
          </a:xfrm>
          <a:prstGeom prst="line">
            <a:avLst/>
          </a:prstGeom>
          <a:ln w="3175">
            <a:solidFill>
              <a:srgbClr val="5428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Owner\Desktop\ギャラリー山口久乗\2人のプロフィール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483" y="6444208"/>
            <a:ext cx="5846853" cy="213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wner\Desktop\ギャラリー山口久乗\20130414北陸工芸品フェア加工Ａ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09" y="1331640"/>
            <a:ext cx="5528703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テキスト ボックス 55"/>
          <p:cNvSpPr txBox="1"/>
          <p:nvPr/>
        </p:nvSpPr>
        <p:spPr>
          <a:xfrm>
            <a:off x="402714" y="5580112"/>
            <a:ext cx="6134773" cy="824340"/>
          </a:xfrm>
          <a:prstGeom prst="rect">
            <a:avLst/>
          </a:prstGeom>
          <a:noFill/>
        </p:spPr>
        <p:txBody>
          <a:bodyPr wrap="square" lIns="84847" tIns="42424" rIns="84847" bIns="42424" rtlCol="0">
            <a:spAutoFit/>
          </a:bodyPr>
          <a:lstStyle/>
          <a:p>
            <a:pPr algn="ctr"/>
            <a:r>
              <a:rPr lang="en-US" altLang="ja-JP" sz="3000" b="1" dirty="0">
                <a:solidFill>
                  <a:schemeClr val="accent2">
                    <a:lumMod val="50000"/>
                  </a:schemeClr>
                </a:solidFill>
                <a:latin typeface="Adobe Fangsong Std R" pitchFamily="18" charset="-128"/>
                <a:ea typeface="Adobe Fangsong Std R" pitchFamily="18" charset="-128"/>
              </a:rPr>
              <a:t>1/10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en-US" altLang="ja-JP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金</a:t>
            </a:r>
            <a:r>
              <a:rPr lang="en-US" altLang="ja-JP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) </a:t>
            </a:r>
            <a:r>
              <a:rPr lang="en-US" altLang="ja-JP" sz="3000" b="1" dirty="0">
                <a:solidFill>
                  <a:schemeClr val="accent2">
                    <a:lumMod val="50000"/>
                  </a:schemeClr>
                </a:solidFill>
                <a:latin typeface="Adobe Kaiti Std R" pitchFamily="18" charset="-128"/>
                <a:ea typeface="Adobe Kaiti Std R" pitchFamily="18" charset="-128"/>
              </a:rPr>
              <a:t>1/11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（土）</a:t>
            </a:r>
            <a:r>
              <a:rPr lang="ja-JP" altLang="en-US" sz="1300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①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②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15</a:t>
            </a:r>
            <a:r>
              <a:rPr lang="ja-JP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00 </a:t>
            </a:r>
            <a:r>
              <a:rPr lang="ja-JP" altLang="en-US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③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17</a:t>
            </a:r>
            <a:r>
              <a:rPr lang="ja-JP" altLang="en-US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</a:p>
          <a:p>
            <a:pPr algn="ctr"/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ご</a:t>
            </a:r>
            <a:r>
              <a:rPr lang="ja-JP" altLang="ja-JP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予約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不要、気軽にご来場ください</a:t>
            </a:r>
            <a:r>
              <a:rPr lang="ja-JP" altLang="en-US" sz="1500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。会場</a:t>
            </a:r>
            <a:r>
              <a:rPr lang="en-US" altLang="ja-JP" b="1" dirty="0" smtClean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Japan </a:t>
            </a:r>
            <a:r>
              <a:rPr lang="en-US" altLang="ja-JP" b="1" dirty="0">
                <a:solidFill>
                  <a:schemeClr val="accent2">
                    <a:lumMod val="50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creation space monova</a:t>
            </a:r>
            <a:endParaRPr lang="ja-JP" altLang="ja-JP" b="1" dirty="0">
              <a:solidFill>
                <a:schemeClr val="accent2">
                  <a:lumMod val="50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-27384" y="8555159"/>
            <a:ext cx="6885384" cy="0"/>
          </a:xfrm>
          <a:prstGeom prst="line">
            <a:avLst/>
          </a:prstGeom>
          <a:ln w="3175">
            <a:solidFill>
              <a:srgbClr val="5428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</Words>
  <Application>Microsoft Office PowerPoint</Application>
  <PresentationFormat>画面に合わせる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～久乗おりんの世界 展 連動企画～  久乗おりんコンサート ３オクターブ３７音の久乗おりん「天空」とコントラバスが織りなす癒しのハーモニー</vt:lpstr>
      <vt:lpstr>～久乗おりんの世界 展 連動企画～  久乗おりんコンサート ３オクターブ３７音の久乗おりん「天空」とコントラバスが織りなす癒しのハーモニー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～久乗おりんの世界 展 連動企画～  久乗おりんコンサート ３オクターブ３７音の久乗おりん「天空」とコントラバスが織りなす癒しのハーモニー</dc:title>
  <dc:creator>Owner</dc:creator>
  <cp:lastModifiedBy>Owner</cp:lastModifiedBy>
  <cp:revision>2</cp:revision>
  <cp:lastPrinted>2013-11-22T06:31:34Z</cp:lastPrinted>
  <dcterms:created xsi:type="dcterms:W3CDTF">2013-11-22T06:13:56Z</dcterms:created>
  <dcterms:modified xsi:type="dcterms:W3CDTF">2013-11-22T06:32:31Z</dcterms:modified>
</cp:coreProperties>
</file>